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1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3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426" y="108"/>
      </p:cViewPr>
      <p:guideLst>
        <p:guide orient="horz" pos="2160"/>
        <p:guide pos="61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07E79B9-E8A8-4933-8BFD-00CB5B37C2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209CE1-1207-406F-8EB2-7DF74FEA2F4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E6EF6-A92B-4405-A0E8-8D233A474C39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CBBD8E-9BEE-47D4-8350-9278D411F3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7B68E-87AB-40FD-9284-59D018B373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B5FAA-489D-4072-8DE0-23B6A0FB28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63163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ispringsolutions.com/ispring-suite" TargetMode="Externa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183881"/>
            <a:ext cx="6572250" cy="9601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Create a storyboard and build an eLearning course in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hlinkClick r:id="rId2"/>
              </a:rPr>
              <a:t>iSpring Suite.</a:t>
            </a:r>
            <a:endParaRPr lang="ru-RU" dirty="0">
              <a:solidFill>
                <a:schemeClr val="bg1">
                  <a:lumMod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endParaRPr lang="ru-RU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320C9A7-9759-4DC8-B953-41E0DFB0E3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" y="8368153"/>
            <a:ext cx="1988820" cy="295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244946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0" y="8183881"/>
            <a:ext cx="6572250" cy="960121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723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AAB52-108F-43C9-A51E-CA92AEA9A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6DB0F0-0B84-4131-ACB3-D80BCA5569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A8974-F094-4D8C-A73A-90D7B2FD3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267F-B462-42CB-8A4A-0F213761D3CC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90790-1381-4409-B401-57486F59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71D5B-489B-4786-9F07-DC7F384A2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B71D-BBF6-4EA2-95C4-524F53A23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9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77746-876D-4DA8-86AA-67BF25F38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5A8C1D-245F-4AE2-862D-3D85AEFC36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1F2AC-655C-4B61-8A6E-14AFA8990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267F-B462-42CB-8A4A-0F213761D3CC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76549-0B12-40F3-8D7C-E8256A7F0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29AE2-36C2-4F48-983F-3BF3B8D19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B71D-BBF6-4EA2-95C4-524F53A23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7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5020EE-F941-4C7F-A6C4-DBFBDFCB86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FF7722-9D7B-49FB-85A6-A20498866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7D64C-4C42-4C9B-89C2-2CDAEA8B9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267F-B462-42CB-8A4A-0F213761D3CC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DABCC-185D-42C1-A449-949757C7F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0F155-7D53-45D6-A970-57F2400A8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B71D-BBF6-4EA2-95C4-524F53A23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984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08F7E-D2F7-4C36-A723-E009BB767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07432-FCF1-4E58-91BF-27106F8A8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FAC5B-0538-45A7-9154-2D8260342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267F-B462-42CB-8A4A-0F213761D3CC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643C8-7855-4A34-BCDD-4708D15E5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0C18C-1925-43DD-809E-4E61A5C1C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B71D-BBF6-4EA2-95C4-524F53A23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56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93CDE-92C4-480B-8233-24E874B62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0989F-7D44-477A-8786-395A4574F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131F5-A1D7-4395-A158-0709C14C0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267F-B462-42CB-8A4A-0F213761D3CC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084DC-B0B7-4A6E-8CD9-257816693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72574-C5EF-4726-A205-BCC8F5FC5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B71D-BBF6-4EA2-95C4-524F53A23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74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5E1DB-6BDB-49C2-B444-AAD0DCD4A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FA6F3-0574-40D8-8536-F605439D5B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B547AE-DA7F-4C0D-87F4-FED15D9E6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A34EA6-F480-4B3B-9934-BFEAD2421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267F-B462-42CB-8A4A-0F213761D3CC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AD646F-0D26-43CA-9369-88AFEB8F8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48A86-FB3F-4975-8257-83CE0B466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B71D-BBF6-4EA2-95C4-524F53A23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36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A9A92-3348-4B9A-A652-B68AF8B0A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7B1DDD-1A43-45FE-AE61-220EC2C4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C1E048-AA68-4971-8E4E-617DF6DF9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4870B2-C292-4DB8-8CAC-4B36ED21BC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E3FC02-D0B2-4F81-A215-CDB911D3FA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690CFE-1DB4-4031-B66F-CEB28529D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267F-B462-42CB-8A4A-0F213761D3CC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AE859E-DA57-451B-867E-2C2164AEB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0B1A51-8512-4237-84A0-26352EE93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B71D-BBF6-4EA2-95C4-524F53A23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189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FB2A-95DF-4195-B8E8-3702539A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AE0FBF-2A24-4C97-AD92-638AE89A6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267F-B462-42CB-8A4A-0F213761D3CC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4806AB-94E9-4DE6-BC2C-D6D4FBC81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0B456D-83AA-45BE-AFB5-873C7F9DE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B71D-BBF6-4EA2-95C4-524F53A23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121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881653-0DB3-418E-B64D-D9766C13C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267F-B462-42CB-8A4A-0F213761D3CC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C83C99-FE68-4617-9CD4-E7F985EBF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C4EBD7-6BF0-4835-805D-646070A53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B71D-BBF6-4EA2-95C4-524F53A23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88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8BB21-8DFB-4BF4-964A-05B3F042A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E48DD-7912-4B88-B732-A6CC69EED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E393FE-6935-4B4E-B738-C462C0C3E5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F7950D-D868-4739-9A61-D2BA53802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267F-B462-42CB-8A4A-0F213761D3CC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32EEF5-C1E0-43E8-A543-2F86296B8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7AF6E-70AB-43B3-832B-CC0EC7D6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B71D-BBF6-4EA2-95C4-524F53A23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22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A0517-C2FB-477C-9078-D371C59A0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66FCAA-906E-41B7-BABA-6EEABFD7A4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56348B-B64D-40F9-BDF2-A7CA5EC9D9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01E31F-D6BC-4A1E-AF7B-4152BD014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E267F-B462-42CB-8A4A-0F213761D3CC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9E68F-728A-4A9A-B88E-FBB7BBB80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193BB-C429-4ACD-B4A0-30AF155CA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3B71D-BBF6-4EA2-95C4-524F53A23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CF954A-6493-494C-82DF-919258A9F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A47132-CA51-4964-B92F-026F8FFD9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AC4A7-8BF4-42F6-95FA-64B90E3D85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E267F-B462-42CB-8A4A-0F213761D3CC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5598B-637C-4C7A-B953-81803269CF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E437A-6296-4494-A5EA-C6EE745442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3B71D-BBF6-4EA2-95C4-524F53A23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117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ispringsolutions.com/ispring-suite?ref=ispring_guides_ppt_storyboard_template&amp;utm_source=ispring_guides&amp;utm_medium=referral&amp;utm_campaign=ppt_storyboard_templat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416BE4-E129-42ED-9E0F-6F551EEB2058}"/>
              </a:ext>
            </a:extLst>
          </p:cNvPr>
          <p:cNvSpPr txBox="1"/>
          <p:nvPr/>
        </p:nvSpPr>
        <p:spPr>
          <a:xfrm>
            <a:off x="909231" y="435821"/>
            <a:ext cx="45978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353D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eLearning Storyboard 101:</a:t>
            </a:r>
            <a:endParaRPr lang="ru-RU" sz="1400" dirty="0">
              <a:solidFill>
                <a:srgbClr val="353D4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CAA4C4-317F-4EAC-B53C-B3F2C36C6AE8}"/>
              </a:ext>
            </a:extLst>
          </p:cNvPr>
          <p:cNvSpPr txBox="1"/>
          <p:nvPr/>
        </p:nvSpPr>
        <p:spPr>
          <a:xfrm>
            <a:off x="909231" y="743598"/>
            <a:ext cx="5460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353D4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to Map Out an Online Course</a:t>
            </a:r>
          </a:p>
        </p:txBody>
      </p:sp>
      <p:pic>
        <p:nvPicPr>
          <p:cNvPr id="7" name="Picture 6" descr="C:\Users\yury.sekretov\AppData\Local\Microsoft\Windows\INetCache\Content.Word\ispring-logo_SMYK.png">
            <a:extLst>
              <a:ext uri="{FF2B5EF4-FFF2-40B4-BE49-F238E27FC236}">
                <a16:creationId xmlns:a16="http://schemas.microsoft.com/office/drawing/2014/main" id="{999D57FF-5866-4120-809C-E8F69A078D0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2524" y="315071"/>
            <a:ext cx="930302" cy="24729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F4647F1-A761-42AB-BF18-671C4C7E94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146108"/>
              </p:ext>
            </p:extLst>
          </p:nvPr>
        </p:nvGraphicFramePr>
        <p:xfrm>
          <a:off x="982663" y="1331843"/>
          <a:ext cx="9682024" cy="50476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41012">
                  <a:extLst>
                    <a:ext uri="{9D8B030D-6E8A-4147-A177-3AD203B41FA5}">
                      <a16:colId xmlns:a16="http://schemas.microsoft.com/office/drawing/2014/main" val="2771282844"/>
                    </a:ext>
                  </a:extLst>
                </a:gridCol>
                <a:gridCol w="4841012">
                  <a:extLst>
                    <a:ext uri="{9D8B030D-6E8A-4147-A177-3AD203B41FA5}">
                      <a16:colId xmlns:a16="http://schemas.microsoft.com/office/drawing/2014/main" val="717041292"/>
                    </a:ext>
                  </a:extLst>
                </a:gridCol>
              </a:tblGrid>
              <a:tr h="5879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353D40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+mn-cs"/>
                        </a:rPr>
                        <a:t>Screen Name/Number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353D40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+mn-cs"/>
                        </a:rPr>
                        <a:t>Couse/Lesson/Topic</a:t>
                      </a:r>
                      <a:endParaRPr lang="ru-RU" sz="1400" dirty="0">
                        <a:solidFill>
                          <a:srgbClr val="353D40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254445"/>
                  </a:ext>
                </a:extLst>
              </a:tr>
              <a:tr h="5879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353D40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+mn-cs"/>
                        </a:rPr>
                        <a:t>Media Assets List (Name/Number)</a:t>
                      </a:r>
                      <a:endParaRPr lang="ru-RU" sz="1400" dirty="0">
                        <a:solidFill>
                          <a:srgbClr val="353D40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353D40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+mn-cs"/>
                        </a:rPr>
                        <a:t>Developer Instructions</a:t>
                      </a:r>
                      <a:endParaRPr lang="ru-RU" sz="1400" dirty="0">
                        <a:solidFill>
                          <a:srgbClr val="353D40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82707"/>
                  </a:ext>
                </a:extLst>
              </a:tr>
              <a:tr h="226969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>
                          <a:solidFill>
                            <a:srgbClr val="353D40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+mn-cs"/>
                        </a:rPr>
                        <a:t>Paste stock pics/smart art/other visuals here</a:t>
                      </a:r>
                      <a:endParaRPr lang="ru-RU" sz="1400" b="0" i="0" u="none" strike="noStrike" kern="1200" dirty="0">
                        <a:solidFill>
                          <a:srgbClr val="353D40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93392"/>
                  </a:ext>
                </a:extLst>
              </a:tr>
              <a:tr h="657130"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353D40"/>
                          </a:solidFill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  <a:t>Narration Script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007230"/>
                  </a:ext>
                </a:extLst>
              </a:tr>
              <a:tr h="6571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Create a storyboard and build an eLearning course in </a:t>
                      </a: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hlinkClick r:id="rId4"/>
                        </a:rPr>
                        <a:t>iSpring Suite.</a:t>
                      </a:r>
                      <a:endParaRPr lang="ru-RU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endParaRPr lang="ru-RU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739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976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0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7240</TotalTime>
  <Words>54</Words>
  <Application>Microsoft Office PowerPoint</Application>
  <PresentationFormat>Широкоэкранный</PresentationFormat>
  <Paragraphs>11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Roboto</vt:lpstr>
      <vt:lpstr>Roboto Medium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Evgeniya Bahtina</dc:creator>
  <cp:lastModifiedBy>Anastasia Chebasova</cp:lastModifiedBy>
  <cp:revision>22</cp:revision>
  <dcterms:created xsi:type="dcterms:W3CDTF">2019-08-27T11:24:33Z</dcterms:created>
  <dcterms:modified xsi:type="dcterms:W3CDTF">2023-08-17T13:33:14Z</dcterms:modified>
</cp:coreProperties>
</file>