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Euclid Circular B" panose="020B0504000000000000" pitchFamily="34" charset="0"/>
      <p:regular r:id="rId9"/>
      <p:bold r:id="rId10"/>
      <p:italic r:id="rId11"/>
      <p:boldItalic r:id="rId12"/>
    </p:embeddedFont>
    <p:embeddedFont>
      <p:font typeface="Euclid Circular B Medium" panose="020B0604000000000000" pitchFamily="34" charset="0"/>
      <p:regular r:id="rId13"/>
      <p:italic r:id="rId14"/>
    </p:embeddedFont>
    <p:embeddedFont>
      <p:font typeface="Euclid Circular B SemiBold" panose="020B0704000000000000" pitchFamily="34" charset="0"/>
      <p:bold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AFFD"/>
    <a:srgbClr val="474851"/>
    <a:srgbClr val="003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29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1842" y="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font" Target="fonts/font13.fntdata"/><Relationship Id="rId10" Type="http://schemas.openxmlformats.org/officeDocument/2006/relationships/font" Target="fonts/font8.fntdata"/><Relationship Id="rId19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833C5-6341-4C50-9D3E-8A06A2A74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6ACB6-A105-41AE-BA6A-6C7461FD9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FAF6F-D2A8-49E3-8829-6C947BE3A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5A118-A9D9-49DD-8CD7-053E4483B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09A80-AE54-4F8A-B49F-3B134FBFD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84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BBBE4-6E5A-47F6-B583-28B1A08D2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CBCFC8-D37A-49F8-AAC4-9D219FB16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B110B-AC5E-479E-B7FA-BA61CE45E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AFBF4-14B7-4744-AC70-45744397D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69F4A-63AD-427F-A567-74FFBF637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8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CC28A7-F5DC-48CA-B210-79403FAC00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D41076-B543-48A8-87FC-B7EF95BD0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6FF05-6045-4112-9FE0-7A0DA946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1AFDE-C778-4E65-AC59-B8A0E1EC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D0EFC-8814-4FA8-9808-0283A207C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32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795F4-79D4-4EEA-BCE3-5E395E15E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D7EE6-6A8F-41DC-A85B-B18B00AD0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00D6C-674D-4F41-9E27-A6AD9D75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D6456-2327-45FC-A075-7F5907460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E835-73B5-4B03-A077-372B0954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101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8D11C-0A27-456F-B4D0-703AAAEC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46697-FFA5-423F-9665-8BFD1E3D2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BD706-2A1E-46AE-A2F2-E3D215E8F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2E7F8-492D-4835-BCB5-06C10F48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F58BB-7570-4B82-ADD6-14F0CF0FA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9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F1CB4-FA18-4782-BC5A-2E4B5193C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5E10E-3BED-482B-AE05-917002BA0F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4C809-5C95-4DCC-BBED-C4F2B9882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FE30E-BDD6-40AF-9056-6EEEE06C7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2135F9-A905-473C-A79F-E6B9EEFD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DE742-C4A1-408B-996C-948FC8801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80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874CF-76DF-4C9A-8B7E-D92B2BA17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9E747-CB5C-4A7A-AD81-BF983E9CA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84B235-A469-4C4E-9AEC-66FAEDEFF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9ECB87-D0FB-4A44-B0BB-22A5C1E5FA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BE6917-340C-4508-A765-0E4D6707A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20D7C8-4D3F-4205-9557-577807651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2A289-4A34-402C-9E03-75D07782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C45A1D-7F92-4FD0-AE87-ABB118A2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3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827BD-B743-4E23-9DE3-2758FB1DE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503ADD-20EF-484D-8754-F0978ED1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3E5001-674E-463E-8931-C6457505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E4FCBA-BC68-4D26-9F87-23F14114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98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C6E461-9FFB-40DE-959A-866F6A254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2D3131-A482-4F2E-9652-E87751EF6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EEB006-1CF4-47E9-BE99-ACF9E2062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52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A8A3A-62FC-48D5-88A6-498DDDE78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BEA0A-2624-44CC-A4D7-F16ED1C5F3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30CFB-35B8-4F6A-A6DA-A034ED65F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9B1C1E-75E5-41E3-9885-55158A1F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82E61-C92C-41AA-922D-24A6CC143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7D145-E139-4874-904D-E41C0D2AA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1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DEFA-FBDD-45AA-8AB2-F7E77472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78328B-0CCD-4AEA-A70D-F8479946D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F5BFE7-6257-410C-A513-719895467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BEECBB-E6CE-4922-8559-D52A03A1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C323DC-F1E1-4CC6-BD82-5475896CC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D2BEEC-ED6F-4A7C-9CF4-DB698DFCD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0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BBCA48-A6C4-434E-BE8B-81F7273AC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60EF8-00F8-46CE-935D-D6606EC89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7457D-8BB4-4493-B2F0-80C958F364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E7261-2BE3-4509-95A2-791B1122ECC7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24D86-5225-492C-BA16-5E5AA2AC5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0F459-4CB9-4C9E-A3F8-0D93D72EF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33DC3-7038-4D9A-988E-023C67EE6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78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55B0AAA9-EC57-4F34-8A3E-096383199C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5" r="95408"/>
          <a:stretch/>
        </p:blipFill>
        <p:spPr>
          <a:xfrm>
            <a:off x="0" y="1118936"/>
            <a:ext cx="559896" cy="57390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D13954-A568-474E-BF43-E3C0057BF56E}"/>
              </a:ext>
            </a:extLst>
          </p:cNvPr>
          <p:cNvSpPr/>
          <p:nvPr/>
        </p:nvSpPr>
        <p:spPr>
          <a:xfrm>
            <a:off x="0" y="0"/>
            <a:ext cx="12192000" cy="1010653"/>
          </a:xfrm>
          <a:prstGeom prst="rect">
            <a:avLst/>
          </a:prstGeom>
          <a:solidFill>
            <a:srgbClr val="003E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F56740-DD8F-40FE-9F23-E84448D09236}"/>
              </a:ext>
            </a:extLst>
          </p:cNvPr>
          <p:cNvSpPr txBox="1"/>
          <p:nvPr/>
        </p:nvSpPr>
        <p:spPr>
          <a:xfrm>
            <a:off x="1505952" y="182160"/>
            <a:ext cx="9180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Euclid Circular B SemiBold" panose="020B0704000000000000" pitchFamily="34" charset="0"/>
                <a:ea typeface="Euclid Circular B SemiBold" panose="020B0704000000000000" pitchFamily="34" charset="0"/>
              </a:rPr>
              <a:t>LMS Implementation Plan Template</a:t>
            </a:r>
            <a:endParaRPr lang="ru-RU" sz="3600" dirty="0">
              <a:solidFill>
                <a:schemeClr val="bg1"/>
              </a:solidFill>
              <a:latin typeface="Euclid Circular B SemiBold" panose="020B0704000000000000" pitchFamily="34" charset="0"/>
              <a:ea typeface="Euclid Circular B SemiBold" panose="020B0704000000000000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7D1146-B23E-47B4-80D8-F9C593ED1B85}"/>
              </a:ext>
            </a:extLst>
          </p:cNvPr>
          <p:cNvCxnSpPr>
            <a:cxnSpLocks/>
          </p:cNvCxnSpPr>
          <p:nvPr/>
        </p:nvCxnSpPr>
        <p:spPr>
          <a:xfrm flipV="1">
            <a:off x="827170" y="4965700"/>
            <a:ext cx="0" cy="920750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D5709DB-E935-498C-85D2-367ECE0E5D8D}"/>
              </a:ext>
            </a:extLst>
          </p:cNvPr>
          <p:cNvCxnSpPr>
            <a:cxnSpLocks/>
          </p:cNvCxnSpPr>
          <p:nvPr/>
        </p:nvCxnSpPr>
        <p:spPr>
          <a:xfrm flipV="1">
            <a:off x="8490031" y="2705099"/>
            <a:ext cx="0" cy="3228975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7AF2878-6BE1-4C18-BEB4-8801E0625CAC}"/>
              </a:ext>
            </a:extLst>
          </p:cNvPr>
          <p:cNvCxnSpPr>
            <a:cxnSpLocks/>
          </p:cNvCxnSpPr>
          <p:nvPr/>
        </p:nvCxnSpPr>
        <p:spPr>
          <a:xfrm flipV="1">
            <a:off x="3017920" y="4965700"/>
            <a:ext cx="0" cy="920750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9128FA7-67EB-4E70-A4F6-FC82C959CD0A}"/>
              </a:ext>
            </a:extLst>
          </p:cNvPr>
          <p:cNvCxnSpPr>
            <a:cxnSpLocks/>
          </p:cNvCxnSpPr>
          <p:nvPr/>
        </p:nvCxnSpPr>
        <p:spPr>
          <a:xfrm flipV="1">
            <a:off x="4118058" y="4965700"/>
            <a:ext cx="0" cy="920750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B9223B9-7FFC-41BD-B264-1A63FF918484}"/>
              </a:ext>
            </a:extLst>
          </p:cNvPr>
          <p:cNvCxnSpPr>
            <a:cxnSpLocks/>
          </p:cNvCxnSpPr>
          <p:nvPr/>
        </p:nvCxnSpPr>
        <p:spPr>
          <a:xfrm flipV="1">
            <a:off x="7404182" y="4705350"/>
            <a:ext cx="0" cy="1176337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7939CAF-FE23-4B15-9C18-1B22E0B7337C}"/>
              </a:ext>
            </a:extLst>
          </p:cNvPr>
          <p:cNvCxnSpPr>
            <a:cxnSpLocks/>
          </p:cNvCxnSpPr>
          <p:nvPr/>
        </p:nvCxnSpPr>
        <p:spPr>
          <a:xfrm flipV="1">
            <a:off x="5208669" y="1952625"/>
            <a:ext cx="0" cy="3933826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D49718B-2C86-4EFD-A9BB-A10080EB67F9}"/>
              </a:ext>
            </a:extLst>
          </p:cNvPr>
          <p:cNvCxnSpPr>
            <a:cxnSpLocks/>
          </p:cNvCxnSpPr>
          <p:nvPr/>
        </p:nvCxnSpPr>
        <p:spPr>
          <a:xfrm flipV="1">
            <a:off x="6304046" y="4960937"/>
            <a:ext cx="0" cy="920750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7CD13BB-6ACA-450C-9844-3F83B696885F}"/>
              </a:ext>
            </a:extLst>
          </p:cNvPr>
          <p:cNvCxnSpPr>
            <a:cxnSpLocks/>
          </p:cNvCxnSpPr>
          <p:nvPr/>
        </p:nvCxnSpPr>
        <p:spPr>
          <a:xfrm flipV="1">
            <a:off x="1922543" y="2705099"/>
            <a:ext cx="0" cy="3228975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243917-AB3B-4C90-985B-C1939151E0F3}"/>
              </a:ext>
            </a:extLst>
          </p:cNvPr>
          <p:cNvCxnSpPr>
            <a:cxnSpLocks/>
          </p:cNvCxnSpPr>
          <p:nvPr/>
        </p:nvCxnSpPr>
        <p:spPr>
          <a:xfrm flipV="1">
            <a:off x="9586158" y="3711742"/>
            <a:ext cx="0" cy="2390775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17FFCD9-4A7C-47EC-B83E-6A2EA7AA6245}"/>
              </a:ext>
            </a:extLst>
          </p:cNvPr>
          <p:cNvCxnSpPr>
            <a:cxnSpLocks/>
          </p:cNvCxnSpPr>
          <p:nvPr/>
        </p:nvCxnSpPr>
        <p:spPr>
          <a:xfrm flipV="1">
            <a:off x="10674390" y="3709361"/>
            <a:ext cx="0" cy="2390775"/>
          </a:xfrm>
          <a:prstGeom prst="line">
            <a:avLst/>
          </a:prstGeom>
          <a:ln w="28575">
            <a:solidFill>
              <a:srgbClr val="91AF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900D5C70-9DA4-49F1-B324-D88F78C4887C}"/>
              </a:ext>
            </a:extLst>
          </p:cNvPr>
          <p:cNvSpPr/>
          <p:nvPr/>
        </p:nvSpPr>
        <p:spPr>
          <a:xfrm>
            <a:off x="1934453" y="2705099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1-2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weeks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FB5747-8A37-451A-B90C-2C420A7CDA47}"/>
              </a:ext>
            </a:extLst>
          </p:cNvPr>
          <p:cNvSpPr/>
          <p:nvPr/>
        </p:nvSpPr>
        <p:spPr>
          <a:xfrm>
            <a:off x="3032210" y="4967287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days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E61F582-5F48-4154-8FB4-AE26C6596E33}"/>
              </a:ext>
            </a:extLst>
          </p:cNvPr>
          <p:cNvSpPr/>
          <p:nvPr/>
        </p:nvSpPr>
        <p:spPr>
          <a:xfrm>
            <a:off x="4129965" y="4967286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days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0448BCE-A86B-473F-B0F6-0DC15887D9FE}"/>
              </a:ext>
            </a:extLst>
          </p:cNvPr>
          <p:cNvSpPr/>
          <p:nvPr/>
        </p:nvSpPr>
        <p:spPr>
          <a:xfrm>
            <a:off x="843440" y="4967287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days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027AF58-35F5-4AE9-A8BD-DF41A280F1DA}"/>
              </a:ext>
            </a:extLst>
          </p:cNvPr>
          <p:cNvSpPr/>
          <p:nvPr/>
        </p:nvSpPr>
        <p:spPr>
          <a:xfrm>
            <a:off x="6317056" y="4967287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days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2BE3588-36AA-4F06-B63E-AE07C304768B}"/>
              </a:ext>
            </a:extLst>
          </p:cNvPr>
          <p:cNvSpPr/>
          <p:nvPr/>
        </p:nvSpPr>
        <p:spPr>
          <a:xfrm>
            <a:off x="7418099" y="4705350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1-3</a:t>
            </a:r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days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EBC5580-656A-4DD2-82AD-7C11E7795CEF}"/>
              </a:ext>
            </a:extLst>
          </p:cNvPr>
          <p:cNvSpPr/>
          <p:nvPr/>
        </p:nvSpPr>
        <p:spPr>
          <a:xfrm>
            <a:off x="5222958" y="1952624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1-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3</a:t>
            </a:r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weeks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DC11C11-FD36-4A9C-B1A7-2D4F53A4D217}"/>
              </a:ext>
            </a:extLst>
          </p:cNvPr>
          <p:cNvSpPr/>
          <p:nvPr/>
        </p:nvSpPr>
        <p:spPr>
          <a:xfrm>
            <a:off x="8504321" y="2705099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1-2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weeks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8F24C30-BEEA-4E41-B070-D85871E3AFE8}"/>
              </a:ext>
            </a:extLst>
          </p:cNvPr>
          <p:cNvSpPr/>
          <p:nvPr/>
        </p:nvSpPr>
        <p:spPr>
          <a:xfrm>
            <a:off x="9599690" y="3709361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weeks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E6943C7-A42D-4885-8B08-E43E72BD3AD8}"/>
              </a:ext>
            </a:extLst>
          </p:cNvPr>
          <p:cNvSpPr/>
          <p:nvPr/>
        </p:nvSpPr>
        <p:spPr>
          <a:xfrm>
            <a:off x="10687921" y="3714124"/>
            <a:ext cx="935829" cy="242889"/>
          </a:xfrm>
          <a:prstGeom prst="rect">
            <a:avLst/>
          </a:prstGeom>
          <a:solidFill>
            <a:srgbClr val="003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1 </a:t>
            </a:r>
            <a:r>
              <a:rPr lang="en-US" sz="1100" dirty="0">
                <a:latin typeface="Euclid Circular B" panose="020B0504000000000000" pitchFamily="34" charset="0"/>
                <a:ea typeface="Euclid Circular B" panose="020B0504000000000000" pitchFamily="34" charset="0"/>
              </a:rPr>
              <a:t>weeks</a:t>
            </a:r>
            <a:endParaRPr lang="ru-RU" sz="1100" dirty="0"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140DA6-0500-457C-93FD-964435C3A5D0}"/>
              </a:ext>
            </a:extLst>
          </p:cNvPr>
          <p:cNvSpPr txBox="1"/>
          <p:nvPr/>
        </p:nvSpPr>
        <p:spPr>
          <a:xfrm>
            <a:off x="724726" y="4375512"/>
            <a:ext cx="126844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Set training     goals together with stakeholders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EC2D508-A6F4-4A9E-81EC-2FA7ECC19B5C}"/>
              </a:ext>
            </a:extLst>
          </p:cNvPr>
          <p:cNvSpPr txBox="1"/>
          <p:nvPr/>
        </p:nvSpPr>
        <p:spPr>
          <a:xfrm>
            <a:off x="1832266" y="2288412"/>
            <a:ext cx="1219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Identify training needs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9BA1D0-4BEA-44F3-8A97-BC5184E3D317}"/>
              </a:ext>
            </a:extLst>
          </p:cNvPr>
          <p:cNvSpPr txBox="1"/>
          <p:nvPr/>
        </p:nvSpPr>
        <p:spPr>
          <a:xfrm>
            <a:off x="2920155" y="4350750"/>
            <a:ext cx="1298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Establish an LMS implementation plan and timeline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8C2A87-25C7-438A-AA54-AD61778F863D}"/>
              </a:ext>
            </a:extLst>
          </p:cNvPr>
          <p:cNvSpPr txBox="1"/>
          <p:nvPr/>
        </p:nvSpPr>
        <p:spPr>
          <a:xfrm>
            <a:off x="4062118" y="4508713"/>
            <a:ext cx="1108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Assign roles to team members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5639CD6-FE73-4AA0-80D5-FC361FF9D4B7}"/>
              </a:ext>
            </a:extLst>
          </p:cNvPr>
          <p:cNvSpPr txBox="1"/>
          <p:nvPr/>
        </p:nvSpPr>
        <p:spPr>
          <a:xfrm>
            <a:off x="5143685" y="1521737"/>
            <a:ext cx="1265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Develop training content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B193943-F1CE-4BCE-9DB8-A1441C203346}"/>
              </a:ext>
            </a:extLst>
          </p:cNvPr>
          <p:cNvSpPr txBox="1"/>
          <p:nvPr/>
        </p:nvSpPr>
        <p:spPr>
          <a:xfrm>
            <a:off x="6213907" y="4374223"/>
            <a:ext cx="9827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Announce the launch 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of the LMS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F4E8C80-0BBC-45A6-A32A-4A86CE561CEA}"/>
              </a:ext>
            </a:extLst>
          </p:cNvPr>
          <p:cNvSpPr txBox="1"/>
          <p:nvPr/>
        </p:nvSpPr>
        <p:spPr>
          <a:xfrm>
            <a:off x="7307330" y="4268585"/>
            <a:ext cx="792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Set up your LMS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CFF4297-3F8C-4252-AE23-98C070E15102}"/>
              </a:ext>
            </a:extLst>
          </p:cNvPr>
          <p:cNvSpPr txBox="1"/>
          <p:nvPr/>
        </p:nvSpPr>
        <p:spPr>
          <a:xfrm>
            <a:off x="8392307" y="2127258"/>
            <a:ext cx="10256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Assign </a:t>
            </a:r>
            <a:br>
              <a:rPr lang="ru-RU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</a:br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 course with a deadline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0740CF0-0331-4C99-8B22-F452C6B4E31D}"/>
              </a:ext>
            </a:extLst>
          </p:cNvPr>
          <p:cNvSpPr txBox="1"/>
          <p:nvPr/>
        </p:nvSpPr>
        <p:spPr>
          <a:xfrm>
            <a:off x="9490819" y="3124157"/>
            <a:ext cx="1196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Check </a:t>
            </a:r>
            <a:br>
              <a:rPr lang="ru-RU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</a:br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the current completion rate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5D8ED7-F298-4F4F-83BC-0F5CBC01F879}"/>
              </a:ext>
            </a:extLst>
          </p:cNvPr>
          <p:cNvSpPr txBox="1"/>
          <p:nvPr/>
        </p:nvSpPr>
        <p:spPr>
          <a:xfrm>
            <a:off x="10579926" y="3269711"/>
            <a:ext cx="1106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47485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Evaluate training results </a:t>
            </a:r>
            <a:endParaRPr lang="ru-RU" sz="1000" dirty="0">
              <a:solidFill>
                <a:srgbClr val="47485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6EDD7C-4D70-45D7-836F-385D24ADDE47}"/>
              </a:ext>
            </a:extLst>
          </p:cNvPr>
          <p:cNvGrpSpPr/>
          <p:nvPr/>
        </p:nvGrpSpPr>
        <p:grpSpPr>
          <a:xfrm>
            <a:off x="758417" y="5803239"/>
            <a:ext cx="11433583" cy="1054759"/>
            <a:chOff x="758417" y="5803239"/>
            <a:chExt cx="11433583" cy="105475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7E255FB-D335-4018-B6D5-45B6105BE553}"/>
                </a:ext>
              </a:extLst>
            </p:cNvPr>
            <p:cNvGrpSpPr/>
            <p:nvPr/>
          </p:nvGrpSpPr>
          <p:grpSpPr>
            <a:xfrm>
              <a:off x="758417" y="5803239"/>
              <a:ext cx="11433583" cy="1054759"/>
              <a:chOff x="758417" y="5803239"/>
              <a:chExt cx="11433583" cy="1054759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B3FFED6D-B927-493D-8EC2-A5A812F9C46D}"/>
                  </a:ext>
                </a:extLst>
              </p:cNvPr>
              <p:cNvGrpSpPr/>
              <p:nvPr/>
            </p:nvGrpSpPr>
            <p:grpSpPr>
              <a:xfrm>
                <a:off x="758417" y="5803239"/>
                <a:ext cx="11433583" cy="1054759"/>
                <a:chOff x="758417" y="5803239"/>
                <a:chExt cx="11433583" cy="1054759"/>
              </a:xfrm>
            </p:grpSpPr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6FDCBF3E-E9DF-4D2D-9808-17060B2BA540}"/>
                    </a:ext>
                  </a:extLst>
                </p:cNvPr>
                <p:cNvGrpSpPr/>
                <p:nvPr/>
              </p:nvGrpSpPr>
              <p:grpSpPr>
                <a:xfrm>
                  <a:off x="758417" y="5803239"/>
                  <a:ext cx="11433583" cy="1054759"/>
                  <a:chOff x="758417" y="5803239"/>
                  <a:chExt cx="11433583" cy="1054759"/>
                </a:xfrm>
              </p:grpSpPr>
              <p:pic>
                <p:nvPicPr>
                  <p:cNvPr id="57" name="Picture 56">
                    <a:extLst>
                      <a:ext uri="{FF2B5EF4-FFF2-40B4-BE49-F238E27FC236}">
                        <a16:creationId xmlns:a16="http://schemas.microsoft.com/office/drawing/2014/main" id="{7828A5A7-5023-44E8-8997-3A7099E95F6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96" t="84620" r="1631"/>
                  <a:stretch/>
                </p:blipFill>
                <p:spPr>
                  <a:xfrm>
                    <a:off x="758417" y="5803239"/>
                    <a:ext cx="11433583" cy="1054759"/>
                  </a:xfrm>
                  <a:prstGeom prst="rect">
                    <a:avLst/>
                  </a:prstGeom>
                </p:spPr>
              </p:pic>
              <p:sp>
                <p:nvSpPr>
                  <p:cNvPr id="58" name="Rectangle 57">
                    <a:extLst>
                      <a:ext uri="{FF2B5EF4-FFF2-40B4-BE49-F238E27FC236}">
                        <a16:creationId xmlns:a16="http://schemas.microsoft.com/office/drawing/2014/main" id="{799AE168-A2C0-4CDF-A9AC-77531C61ACF7}"/>
                      </a:ext>
                    </a:extLst>
                  </p:cNvPr>
                  <p:cNvSpPr/>
                  <p:nvPr/>
                </p:nvSpPr>
                <p:spPr>
                  <a:xfrm>
                    <a:off x="10884568" y="5829851"/>
                    <a:ext cx="569486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49" name="Rectangle 48">
                    <a:extLst>
                      <a:ext uri="{FF2B5EF4-FFF2-40B4-BE49-F238E27FC236}">
                        <a16:creationId xmlns:a16="http://schemas.microsoft.com/office/drawing/2014/main" id="{A976399A-0F17-4E5F-97E5-D3F72946B79F}"/>
                      </a:ext>
                    </a:extLst>
                  </p:cNvPr>
                  <p:cNvSpPr/>
                  <p:nvPr/>
                </p:nvSpPr>
                <p:spPr>
                  <a:xfrm>
                    <a:off x="833562" y="5829851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E0509A1-154D-496F-8ACC-A147E3709A70}"/>
                      </a:ext>
                    </a:extLst>
                  </p:cNvPr>
                  <p:cNvSpPr/>
                  <p:nvPr/>
                </p:nvSpPr>
                <p:spPr>
                  <a:xfrm>
                    <a:off x="1922490" y="5823819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55" name="Rectangle 54">
                    <a:extLst>
                      <a:ext uri="{FF2B5EF4-FFF2-40B4-BE49-F238E27FC236}">
                        <a16:creationId xmlns:a16="http://schemas.microsoft.com/office/drawing/2014/main" id="{A94E470B-ACCB-4C12-895E-72DA422FBAE1}"/>
                      </a:ext>
                    </a:extLst>
                  </p:cNvPr>
                  <p:cNvSpPr/>
                  <p:nvPr/>
                </p:nvSpPr>
                <p:spPr>
                  <a:xfrm>
                    <a:off x="3029830" y="5823819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59" name="Rectangle 58">
                    <a:extLst>
                      <a:ext uri="{FF2B5EF4-FFF2-40B4-BE49-F238E27FC236}">
                        <a16:creationId xmlns:a16="http://schemas.microsoft.com/office/drawing/2014/main" id="{C0E0650C-27AF-4AE2-8258-4959AE777FA6}"/>
                      </a:ext>
                    </a:extLst>
                  </p:cNvPr>
                  <p:cNvSpPr/>
                  <p:nvPr/>
                </p:nvSpPr>
                <p:spPr>
                  <a:xfrm>
                    <a:off x="4136887" y="5823819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B99BCDD5-4D46-437E-A998-9BAB63C02B5E}"/>
                      </a:ext>
                    </a:extLst>
                  </p:cNvPr>
                  <p:cNvSpPr/>
                  <p:nvPr/>
                </p:nvSpPr>
                <p:spPr>
                  <a:xfrm>
                    <a:off x="5219824" y="5823818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AF6F6E20-4A0C-47B5-8A19-7EC951F9B21A}"/>
                      </a:ext>
                    </a:extLst>
                  </p:cNvPr>
                  <p:cNvSpPr/>
                  <p:nvPr/>
                </p:nvSpPr>
                <p:spPr>
                  <a:xfrm>
                    <a:off x="6332399" y="5822637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62" name="Rectangle 61">
                    <a:extLst>
                      <a:ext uri="{FF2B5EF4-FFF2-40B4-BE49-F238E27FC236}">
                        <a16:creationId xmlns:a16="http://schemas.microsoft.com/office/drawing/2014/main" id="{BFFDF2D9-1C76-422B-BAC2-8F798EE22320}"/>
                      </a:ext>
                    </a:extLst>
                  </p:cNvPr>
                  <p:cNvSpPr/>
                  <p:nvPr/>
                </p:nvSpPr>
                <p:spPr>
                  <a:xfrm>
                    <a:off x="7408252" y="5829851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C4A2F52A-80A5-4535-94E8-566B40681CDB}"/>
                      </a:ext>
                    </a:extLst>
                  </p:cNvPr>
                  <p:cNvSpPr/>
                  <p:nvPr/>
                </p:nvSpPr>
                <p:spPr>
                  <a:xfrm>
                    <a:off x="8484105" y="5840396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  <p:sp>
                <p:nvSpPr>
                  <p:cNvPr id="64" name="Rectangle 63">
                    <a:extLst>
                      <a:ext uri="{FF2B5EF4-FFF2-40B4-BE49-F238E27FC236}">
                        <a16:creationId xmlns:a16="http://schemas.microsoft.com/office/drawing/2014/main" id="{83AF881C-CEE3-464B-9EEA-5A6C3D64A746}"/>
                      </a:ext>
                    </a:extLst>
                  </p:cNvPr>
                  <p:cNvSpPr/>
                  <p:nvPr/>
                </p:nvSpPr>
                <p:spPr>
                  <a:xfrm>
                    <a:off x="9582300" y="5829851"/>
                    <a:ext cx="945704" cy="444618"/>
                  </a:xfrm>
                  <a:prstGeom prst="rect">
                    <a:avLst/>
                  </a:prstGeom>
                  <a:solidFill>
                    <a:srgbClr val="91AF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ru-RU" sz="20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endParaRPr>
                  </a:p>
                </p:txBody>
              </p:sp>
            </p:grpSp>
            <p:sp>
              <p:nvSpPr>
                <p:cNvPr id="2" name="Oval 1">
                  <a:extLst>
                    <a:ext uri="{FF2B5EF4-FFF2-40B4-BE49-F238E27FC236}">
                      <a16:creationId xmlns:a16="http://schemas.microsoft.com/office/drawing/2014/main" id="{73D89927-21F9-440E-A4A9-BDB88D6A3488}"/>
                    </a:ext>
                  </a:extLst>
                </p:cNvPr>
                <p:cNvSpPr/>
                <p:nvPr/>
              </p:nvSpPr>
              <p:spPr>
                <a:xfrm>
                  <a:off x="878585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1</a:t>
                  </a:r>
                  <a:endParaRPr lang="ru-RU" sz="1200" dirty="0">
                    <a:latin typeface="Euclid Circular B Medium" panose="020B0604000000000000" pitchFamily="34" charset="0"/>
                    <a:ea typeface="Euclid Circular B Medium" panose="020B0604000000000000" pitchFamily="34" charset="0"/>
                  </a:endParaRPr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30618555-77FE-4CCF-9A54-3623B550DB9C}"/>
                    </a:ext>
                  </a:extLst>
                </p:cNvPr>
                <p:cNvSpPr/>
                <p:nvPr/>
              </p:nvSpPr>
              <p:spPr>
                <a:xfrm>
                  <a:off x="1966816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2</a:t>
                  </a:r>
                  <a:endParaRPr lang="ru-RU" sz="1200" dirty="0">
                    <a:latin typeface="Euclid Circular B Medium" panose="020B0604000000000000" pitchFamily="34" charset="0"/>
                    <a:ea typeface="Euclid Circular B Medium" panose="020B0604000000000000" pitchFamily="34" charset="0"/>
                  </a:endParaRP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6C3052A2-06D8-47D1-9770-85C98B8CBBDC}"/>
                    </a:ext>
                  </a:extLst>
                </p:cNvPr>
                <p:cNvSpPr/>
                <p:nvPr/>
              </p:nvSpPr>
              <p:spPr>
                <a:xfrm>
                  <a:off x="3047648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3</a:t>
                  </a:r>
                  <a:endParaRPr lang="ru-RU" sz="1200" dirty="0">
                    <a:latin typeface="Euclid Circular B Medium" panose="020B0604000000000000" pitchFamily="34" charset="0"/>
                    <a:ea typeface="Euclid Circular B Medium" panose="020B0604000000000000" pitchFamily="34" charset="0"/>
                  </a:endParaRPr>
                </a:p>
              </p:txBody>
            </p: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F38106FB-4919-4C49-95D5-90F39AC6B7E5}"/>
                    </a:ext>
                  </a:extLst>
                </p:cNvPr>
                <p:cNvSpPr/>
                <p:nvPr/>
              </p:nvSpPr>
              <p:spPr>
                <a:xfrm>
                  <a:off x="4143774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4</a:t>
                  </a:r>
                  <a:endParaRPr lang="ru-RU" sz="1200" dirty="0">
                    <a:latin typeface="Euclid Circular B Medium" panose="020B0604000000000000" pitchFamily="34" charset="0"/>
                    <a:ea typeface="Euclid Circular B Medium" panose="020B0604000000000000" pitchFamily="34" charset="0"/>
                  </a:endParaRPr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FEA6B45C-3FC7-429B-8D4F-6E09953BCF0D}"/>
                    </a:ext>
                  </a:extLst>
                </p:cNvPr>
                <p:cNvSpPr/>
                <p:nvPr/>
              </p:nvSpPr>
              <p:spPr>
                <a:xfrm>
                  <a:off x="5233316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5</a:t>
                  </a:r>
                  <a:endParaRPr lang="ru-RU" sz="1200" dirty="0">
                    <a:latin typeface="Euclid Circular B Medium" panose="020B0604000000000000" pitchFamily="34" charset="0"/>
                    <a:ea typeface="Euclid Circular B Medium" panose="020B0604000000000000" pitchFamily="34" charset="0"/>
                  </a:endParaRPr>
                </a:p>
              </p:txBody>
            </p:sp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F1720A70-B797-4F47-8078-36B2A6F6B91F}"/>
                    </a:ext>
                  </a:extLst>
                </p:cNvPr>
                <p:cNvSpPr/>
                <p:nvPr/>
              </p:nvSpPr>
              <p:spPr>
                <a:xfrm>
                  <a:off x="6332399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6</a:t>
                  </a: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939D6229-3E1E-48CA-B82E-D1E18D79FF57}"/>
                    </a:ext>
                  </a:extLst>
                </p:cNvPr>
                <p:cNvSpPr/>
                <p:nvPr/>
              </p:nvSpPr>
              <p:spPr>
                <a:xfrm>
                  <a:off x="7428525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7</a:t>
                  </a: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1549F6C8-A667-45B9-A75F-3CA3CF068C4A}"/>
                    </a:ext>
                  </a:extLst>
                </p:cNvPr>
                <p:cNvSpPr/>
                <p:nvPr/>
              </p:nvSpPr>
              <p:spPr>
                <a:xfrm>
                  <a:off x="8530197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8</a:t>
                  </a:r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214A84E4-529A-4BC2-A08E-E967EF5E4FA7}"/>
                    </a:ext>
                  </a:extLst>
                </p:cNvPr>
                <p:cNvSpPr/>
                <p:nvPr/>
              </p:nvSpPr>
              <p:spPr>
                <a:xfrm>
                  <a:off x="9627484" y="5960592"/>
                  <a:ext cx="225426" cy="22542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1200" dirty="0">
                      <a:latin typeface="Euclid Circular B Medium" panose="020B0604000000000000" pitchFamily="34" charset="0"/>
                      <a:ea typeface="Euclid Circular B Medium" panose="020B0604000000000000" pitchFamily="34" charset="0"/>
                    </a:rPr>
                    <a:t>9</a:t>
                  </a:r>
                </a:p>
              </p:txBody>
            </p:sp>
          </p:grp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C46A52F2-DA65-4E9D-8C55-6B8B81F960D3}"/>
                  </a:ext>
                </a:extLst>
              </p:cNvPr>
              <p:cNvSpPr txBox="1"/>
              <p:nvPr/>
            </p:nvSpPr>
            <p:spPr>
              <a:xfrm>
                <a:off x="10680250" y="5943597"/>
                <a:ext cx="3631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200" dirty="0">
                    <a:solidFill>
                      <a:schemeClr val="bg1"/>
                    </a:solidFill>
                    <a:latin typeface="Euclid Circular B Medium" panose="020B0604000000000000" pitchFamily="34" charset="0"/>
                    <a:ea typeface="Euclid Circular B Medium" panose="020B0604000000000000" pitchFamily="34" charset="0"/>
                  </a:rPr>
                  <a:t>10</a:t>
                </a:r>
              </a:p>
            </p:txBody>
          </p:sp>
        </p:grp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37BC03E-4AB9-491D-A906-91291B0171A6}"/>
                </a:ext>
              </a:extLst>
            </p:cNvPr>
            <p:cNvSpPr/>
            <p:nvPr/>
          </p:nvSpPr>
          <p:spPr>
            <a:xfrm>
              <a:off x="10723516" y="5960592"/>
              <a:ext cx="225426" cy="22542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dirty="0">
                <a:latin typeface="Euclid Circular B Medium" panose="020B0604000000000000" pitchFamily="34" charset="0"/>
                <a:ea typeface="Euclid Circular B Medium" panose="020B0604000000000000" pitchFamily="34" charset="0"/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33E69B1-5493-4A82-ABD7-699A63E276A4}"/>
              </a:ext>
            </a:extLst>
          </p:cNvPr>
          <p:cNvSpPr txBox="1"/>
          <p:nvPr/>
        </p:nvSpPr>
        <p:spPr>
          <a:xfrm>
            <a:off x="1098861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8C3D97C-3660-47DE-9123-5FFF33AACD10}"/>
              </a:ext>
            </a:extLst>
          </p:cNvPr>
          <p:cNvSpPr txBox="1"/>
          <p:nvPr/>
        </p:nvSpPr>
        <p:spPr>
          <a:xfrm>
            <a:off x="2193365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5C5775-39F7-47E3-9E6F-6D5E9E52E099}"/>
              </a:ext>
            </a:extLst>
          </p:cNvPr>
          <p:cNvSpPr txBox="1"/>
          <p:nvPr/>
        </p:nvSpPr>
        <p:spPr>
          <a:xfrm>
            <a:off x="3287869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4AD658C-7369-44F7-A7FC-27FEDD2484D7}"/>
              </a:ext>
            </a:extLst>
          </p:cNvPr>
          <p:cNvSpPr txBox="1"/>
          <p:nvPr/>
        </p:nvSpPr>
        <p:spPr>
          <a:xfrm>
            <a:off x="4382372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3EF66C9-8D98-4011-92C9-8F8AC92F45E7}"/>
              </a:ext>
            </a:extLst>
          </p:cNvPr>
          <p:cNvSpPr txBox="1"/>
          <p:nvPr/>
        </p:nvSpPr>
        <p:spPr>
          <a:xfrm>
            <a:off x="5474640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FB08B1-1819-4BD9-8DE6-0A93B6E0D069}"/>
              </a:ext>
            </a:extLst>
          </p:cNvPr>
          <p:cNvSpPr txBox="1"/>
          <p:nvPr/>
        </p:nvSpPr>
        <p:spPr>
          <a:xfrm>
            <a:off x="6569144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16B8D6D-0FED-4AEF-B199-8460C8993CDF}"/>
              </a:ext>
            </a:extLst>
          </p:cNvPr>
          <p:cNvSpPr txBox="1"/>
          <p:nvPr/>
        </p:nvSpPr>
        <p:spPr>
          <a:xfrm>
            <a:off x="7663648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238D7AA-E768-42BB-BF28-5E85BDCCF6DD}"/>
              </a:ext>
            </a:extLst>
          </p:cNvPr>
          <p:cNvSpPr txBox="1"/>
          <p:nvPr/>
        </p:nvSpPr>
        <p:spPr>
          <a:xfrm>
            <a:off x="8758151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BD7CDB2-824A-422C-A10F-7F56254335CA}"/>
              </a:ext>
            </a:extLst>
          </p:cNvPr>
          <p:cNvSpPr txBox="1"/>
          <p:nvPr/>
        </p:nvSpPr>
        <p:spPr>
          <a:xfrm>
            <a:off x="9864808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E97C525-470B-4D5B-80B8-35FF6F631385}"/>
              </a:ext>
            </a:extLst>
          </p:cNvPr>
          <p:cNvSpPr txBox="1"/>
          <p:nvPr/>
        </p:nvSpPr>
        <p:spPr>
          <a:xfrm>
            <a:off x="10959311" y="5855154"/>
            <a:ext cx="6982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  <a:p>
            <a:r>
              <a:rPr lang="ru-RU" sz="1000" dirty="0">
                <a:solidFill>
                  <a:schemeClr val="bg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__.__.__</a:t>
            </a:r>
          </a:p>
        </p:txBody>
      </p:sp>
    </p:spTree>
    <p:extLst>
      <p:ext uri="{BB962C8B-B14F-4D97-AF65-F5344CB8AC3E}">
        <p14:creationId xmlns:p14="http://schemas.microsoft.com/office/powerpoint/2010/main" val="453660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105</Words>
  <Application>Microsoft Office PowerPoint</Application>
  <PresentationFormat>Widescreen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 Light</vt:lpstr>
      <vt:lpstr>Euclid Circular B SemiBold</vt:lpstr>
      <vt:lpstr>Euclid Circular B Medium</vt:lpstr>
      <vt:lpstr>Calibri</vt:lpstr>
      <vt:lpstr>Arial</vt:lpstr>
      <vt:lpstr>Euclid Circular B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Viktoria Rachkova</dc:creator>
  <cp:lastModifiedBy>Viktoria Rachkova</cp:lastModifiedBy>
  <cp:revision>10</cp:revision>
  <dcterms:created xsi:type="dcterms:W3CDTF">2022-11-28T07:35:25Z</dcterms:created>
  <dcterms:modified xsi:type="dcterms:W3CDTF">2022-12-01T09:38:56Z</dcterms:modified>
</cp:coreProperties>
</file>